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3" d="100"/>
          <a:sy n="93" d="100"/>
        </p:scale>
        <p:origin x="-354" y="-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ECECC9-F678-4525-9A00-5288ED67D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ACC004-AF6D-4F0A-B011-65DA6AB55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3B139-9EB1-4C95-8131-C1D133E3E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B9663F-02F5-4D6F-BA17-0D6B8C43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8AA2C5-454C-4564-9F82-1CFB8FC6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9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5D0C1-3063-41CC-8342-F47044B9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97DEE2-7D99-4389-AB71-904FE3D97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57E5E-EC04-4C3F-B14C-4AF17213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3E4B06-5954-49BE-B58E-F2014166D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68D9A1-F936-4D2F-9647-6948D5D1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61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4E7510-29B8-40E9-A004-54F097C03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2BB466-7DA1-4312-A96E-82F1145F9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353C67-B363-4A7E-8791-1E354787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913CA1-2D33-4B7E-9986-ECFFE20B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1C897F-9DA7-4713-88A0-2B8EAE46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75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24F17-B078-455F-A58E-E62E72F3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0BC29-2D60-4EC3-BC93-96274A8C3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89049E-30CD-4975-ADF1-05673552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319AC8-91B1-4D0E-AD34-D2ED1BE27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034D86-9611-47F5-B560-CC69047D5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3012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A7785A-A000-45FD-9FF0-F370ED1D5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8D7791-749E-47C5-864F-7E334E370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E50E9C-E64B-47F6-B879-07FE5BC9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30EC09-5748-4A7B-815E-13718BB7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6487B0-B801-4319-BF95-BD39DC0B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39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5A2C9-E961-43E4-B702-54E74D53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F45A61-6848-414A-A713-A05EB51A3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5FC8200-DC14-4D5D-A746-3A510CFBB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2C014E0-2831-4067-BED3-37A78043D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C146C1-9EF7-489C-9375-D8C53221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8D28C9C-EDAD-4E2A-959E-DB20DE66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2381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73EE0-4371-4C5D-A264-CD60536B0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A83963-6E3B-40C6-9D73-13F98841B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E244C6D-B864-4112-B3B0-CD6113AE9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613E4E0-17D4-4EB5-8CFA-BC560C5B5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7B9D6F5-C3C7-43A8-9457-7F2689F4B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0642451-3C87-41D3-B42B-C8B2AC55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2F9ADC1-E178-480C-AD71-39407B6D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B4B1C65-5D33-4BF1-9ACE-2F527184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16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70D45-5C16-4612-B2FA-C983D9495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878065B-A323-4DF8-9417-CD33A79F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DD010F8-9598-4C0E-A005-931E9404F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CC2EEE0-5A99-4C9E-9379-DAC54E6D6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03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1521ABC-074F-4BB1-82DC-F0706702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8EBBFC-F394-4741-A8F9-22AC91546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0C946C-52C1-4111-A903-5FD146220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40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919E9-B9B9-4A1D-BEAB-4B6BFD31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601E45-464B-4E52-BC69-AC7DB6C6B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0DB16E-E5C4-4CA5-AAED-C5EE419D9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9CBD48-F8F2-41E4-9109-985E353C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0D70A4F-821D-48F6-8807-A81CE644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794DCF-3668-483E-A9B8-7C98C24B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79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F20E6-59EE-44D2-BD8A-22007466E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03B124B-7F63-4E51-8823-CC085E2D5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70059B-F9D3-457D-88D9-58023A6FF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EC3254-77B0-4290-8ABF-A31698E5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32E76B-4B5E-4D45-9119-90C0BF31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49D268-197B-4CFA-812F-FD2DCF85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0272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8F2C7AE-6897-4E5A-BDC9-D953B1F62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0905A57-AC29-4D05-BB15-230FCC76D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99692C-D87D-4892-8D06-7340524A4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A2FEA-EC26-4732-AE4B-CFCBD31CDA75}" type="datetimeFigureOut">
              <a:rPr lang="pt-BR" smtClean="0"/>
              <a:t>17/04/2024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106CD2-6ADF-4075-A982-19181DA80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EFA86F-B159-4DB3-B601-09E7EA5155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FB6C6-2816-40E9-BD13-35D9B91A77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9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9244DA2-DB96-498B-A2D9-B581B03FBE3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436" y="142123"/>
            <a:ext cx="1148843" cy="9601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AEC3EB1-7970-40A1-9E0B-DF5C9DE7B50B}"/>
              </a:ext>
            </a:extLst>
          </p:cNvPr>
          <p:cNvSpPr txBox="1"/>
          <p:nvPr/>
        </p:nvSpPr>
        <p:spPr>
          <a:xfrm>
            <a:off x="245721" y="299040"/>
            <a:ext cx="8328049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PARCERIA AMEAZUL E SEL- SECRETARIA DE ESPORTES E LAZER:</a:t>
            </a:r>
          </a:p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Torneio de Beach Tênis Municipal será realizado na Enseada Azul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7FA52AE4-ADAB-4630-B27A-97E657996912}"/>
              </a:ext>
            </a:extLst>
          </p:cNvPr>
          <p:cNvCxnSpPr>
            <a:cxnSpLocks/>
          </p:cNvCxnSpPr>
          <p:nvPr/>
        </p:nvCxnSpPr>
        <p:spPr>
          <a:xfrm>
            <a:off x="576197" y="1102290"/>
            <a:ext cx="10070926" cy="1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6BAD5FA3-BC1B-4BEC-8DAE-6F97DAB3C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8232" y="1279789"/>
            <a:ext cx="3491695" cy="42331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2CB0617-8234-41FC-9F66-E6563F5C3084}"/>
              </a:ext>
            </a:extLst>
          </p:cNvPr>
          <p:cNvSpPr txBox="1"/>
          <p:nvPr/>
        </p:nvSpPr>
        <p:spPr>
          <a:xfrm>
            <a:off x="7848626" y="5512905"/>
            <a:ext cx="3309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/>
              <a:t>José Geraldo – Sub Secretário Esportes</a:t>
            </a:r>
          </a:p>
          <a:p>
            <a:pPr algn="ctr"/>
            <a:r>
              <a:rPr lang="pt-BR" sz="1400" dirty="0"/>
              <a:t>Joelma – Secretária Municipal  Esportes</a:t>
            </a:r>
          </a:p>
          <a:p>
            <a:pPr algn="ctr"/>
            <a:r>
              <a:rPr lang="pt-BR" sz="1400" dirty="0"/>
              <a:t>Edmundo Araújo – </a:t>
            </a:r>
            <a:r>
              <a:rPr lang="pt-BR" sz="1400" dirty="0" err="1"/>
              <a:t>Ameazul</a:t>
            </a:r>
            <a:endParaRPr lang="pt-BR" sz="1400" dirty="0"/>
          </a:p>
          <a:p>
            <a:pPr algn="ctr"/>
            <a:r>
              <a:rPr lang="pt-BR" sz="1400" dirty="0"/>
              <a:t>Márcia Barros – Coordenadora de Esportes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5AE3A29-27F2-49A7-8664-1A1B57362ADB}"/>
              </a:ext>
            </a:extLst>
          </p:cNvPr>
          <p:cNvSpPr txBox="1"/>
          <p:nvPr/>
        </p:nvSpPr>
        <p:spPr>
          <a:xfrm>
            <a:off x="245721" y="1665698"/>
            <a:ext cx="7520713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dirty="0"/>
              <a:t>Em reunião no último dia 15 de Abril obtivemos apoio da SEL- Secretaria</a:t>
            </a:r>
          </a:p>
          <a:p>
            <a:pPr algn="just"/>
            <a:r>
              <a:rPr lang="pt-BR" dirty="0"/>
              <a:t>de Esportes e Lazer do Município, através da Secretária Joelma </a:t>
            </a:r>
            <a:r>
              <a:rPr lang="pt-BR" dirty="0" err="1"/>
              <a:t>Pompermayer</a:t>
            </a:r>
            <a:r>
              <a:rPr lang="pt-BR" dirty="0"/>
              <a:t>, </a:t>
            </a:r>
          </a:p>
          <a:p>
            <a:pPr algn="just"/>
            <a:r>
              <a:rPr lang="pt-BR" dirty="0"/>
              <a:t>para promover um torneio local de Beach Tênis, na Praça Central.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evento ocorrerá no período das férias escolares do mês de julho. A data</a:t>
            </a:r>
          </a:p>
          <a:p>
            <a:pPr algn="just"/>
            <a:r>
              <a:rPr lang="pt-BR" dirty="0"/>
              <a:t>ainda não está fechada, mas será na primeira quinzena do mês.</a:t>
            </a:r>
          </a:p>
          <a:p>
            <a:pPr algn="just"/>
            <a:r>
              <a:rPr lang="pt-BR" dirty="0"/>
              <a:t>A </a:t>
            </a:r>
            <a:r>
              <a:rPr lang="pt-BR" dirty="0" err="1"/>
              <a:t>Ameazul</a:t>
            </a:r>
            <a:r>
              <a:rPr lang="pt-BR" dirty="0"/>
              <a:t>, por meio de patrocínios, fará duas quadras e fornecerá os</a:t>
            </a:r>
          </a:p>
          <a:p>
            <a:pPr algn="just"/>
            <a:r>
              <a:rPr lang="pt-BR" dirty="0"/>
              <a:t>banheiros químicos para o evento e a Secretaria fará organização conforme as</a:t>
            </a:r>
          </a:p>
          <a:p>
            <a:pPr algn="just"/>
            <a:r>
              <a:rPr lang="pt-BR" dirty="0"/>
              <a:t> práticas oficiais.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Além de oferecer atividades saudáveis para os moradores e fomentar </a:t>
            </a:r>
          </a:p>
          <a:p>
            <a:pPr algn="just"/>
            <a:r>
              <a:rPr lang="pt-BR" dirty="0"/>
              <a:t>o turismo na baixa temporada, temos o objetivo de ocupar a praça, que hoje</a:t>
            </a:r>
          </a:p>
          <a:p>
            <a:pPr algn="just"/>
            <a:r>
              <a:rPr lang="pt-BR" dirty="0"/>
              <a:t>é um espaço nobre, porém, inútil. Com esse evento e infraestrutura </a:t>
            </a:r>
          </a:p>
          <a:p>
            <a:pPr algn="just"/>
            <a:r>
              <a:rPr lang="pt-BR" dirty="0"/>
              <a:t>passaremos a usar a área de forma contínua, até que o projeto arquitetônico</a:t>
            </a:r>
          </a:p>
          <a:p>
            <a:pPr algn="just"/>
            <a:r>
              <a:rPr lang="pt-BR" dirty="0"/>
              <a:t>doado pela Vargas Construtora seja viabilizado.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Estamos buscando soluções para melhorar a qualidade de vida no bairro.  </a:t>
            </a:r>
          </a:p>
        </p:txBody>
      </p:sp>
    </p:spTree>
    <p:extLst>
      <p:ext uri="{BB962C8B-B14F-4D97-AF65-F5344CB8AC3E}">
        <p14:creationId xmlns:p14="http://schemas.microsoft.com/office/powerpoint/2010/main" val="2375106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211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Edmundo filho</dc:creator>
  <cp:lastModifiedBy>Edmundo filho</cp:lastModifiedBy>
  <cp:revision>35</cp:revision>
  <dcterms:created xsi:type="dcterms:W3CDTF">2023-11-28T14:14:04Z</dcterms:created>
  <dcterms:modified xsi:type="dcterms:W3CDTF">2024-04-17T19:01:40Z</dcterms:modified>
</cp:coreProperties>
</file>